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0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574" autoAdjust="0"/>
  </p:normalViewPr>
  <p:slideViewPr>
    <p:cSldViewPr>
      <p:cViewPr varScale="1">
        <p:scale>
          <a:sx n="63" d="100"/>
          <a:sy n="63" d="100"/>
        </p:scale>
        <p:origin x="-1596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00364" y="533400"/>
            <a:ext cx="5471904" cy="2868168"/>
          </a:xfrm>
        </p:spPr>
        <p:txBody>
          <a:bodyPr/>
          <a:lstStyle/>
          <a:p>
            <a:r>
              <a:rPr lang="kk-KZ" dirty="0" smtClean="0"/>
              <a:t>Құрылыс материалдардың  негізгі қасиеттері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868" y="5000636"/>
            <a:ext cx="5114778" cy="1101248"/>
          </a:xfrm>
        </p:spPr>
        <p:txBody>
          <a:bodyPr/>
          <a:lstStyle/>
          <a:p>
            <a:r>
              <a:rPr lang="kk-KZ" dirty="0" smtClean="0"/>
              <a:t>Аға оқытушы – </a:t>
            </a:r>
          </a:p>
          <a:p>
            <a:r>
              <a:rPr lang="kk-KZ" dirty="0" smtClean="0"/>
              <a:t>Аубакирова Зульфия Акылбековна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8550" t="12695" r="22035" b="28711"/>
          <a:stretch>
            <a:fillRect/>
          </a:stretch>
        </p:blipFill>
        <p:spPr bwMode="auto">
          <a:xfrm>
            <a:off x="1071538" y="571480"/>
            <a:ext cx="7608147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6903" t="13672" r="20937" b="18945"/>
          <a:stretch>
            <a:fillRect/>
          </a:stretch>
        </p:blipFill>
        <p:spPr bwMode="auto">
          <a:xfrm>
            <a:off x="1071538" y="785794"/>
            <a:ext cx="678661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6903" t="12695" r="23133" b="23828"/>
          <a:stretch>
            <a:fillRect/>
          </a:stretch>
        </p:blipFill>
        <p:spPr bwMode="auto">
          <a:xfrm>
            <a:off x="214282" y="428604"/>
            <a:ext cx="7715305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8550" t="15625" r="22035" b="24805"/>
          <a:stretch>
            <a:fillRect/>
          </a:stretch>
        </p:blipFill>
        <p:spPr bwMode="auto">
          <a:xfrm>
            <a:off x="500034" y="571480"/>
            <a:ext cx="7572428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5805" t="12695" r="21486" b="23828"/>
          <a:stretch>
            <a:fillRect/>
          </a:stretch>
        </p:blipFill>
        <p:spPr bwMode="auto">
          <a:xfrm>
            <a:off x="0" y="357166"/>
            <a:ext cx="8072462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5805" t="13672" r="20937" b="22851"/>
          <a:stretch>
            <a:fillRect/>
          </a:stretch>
        </p:blipFill>
        <p:spPr bwMode="auto">
          <a:xfrm>
            <a:off x="285720" y="714356"/>
            <a:ext cx="7249308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26354" t="13672" r="20937" b="22852"/>
          <a:stretch>
            <a:fillRect/>
          </a:stretch>
        </p:blipFill>
        <p:spPr bwMode="auto">
          <a:xfrm>
            <a:off x="857224" y="357166"/>
            <a:ext cx="6858048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26354" t="13672" r="21486" b="22851"/>
          <a:stretch>
            <a:fillRect/>
          </a:stretch>
        </p:blipFill>
        <p:spPr bwMode="auto">
          <a:xfrm>
            <a:off x="285720" y="500042"/>
            <a:ext cx="7621885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25805" t="12695" r="20937" b="24805"/>
          <a:stretch>
            <a:fillRect/>
          </a:stretch>
        </p:blipFill>
        <p:spPr bwMode="auto">
          <a:xfrm>
            <a:off x="428595" y="285728"/>
            <a:ext cx="7643867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25805" t="13672" r="20937" b="24804"/>
          <a:stretch>
            <a:fillRect/>
          </a:stretch>
        </p:blipFill>
        <p:spPr bwMode="auto">
          <a:xfrm>
            <a:off x="428595" y="214290"/>
            <a:ext cx="7572429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571480"/>
            <a:ext cx="714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БЕРІКТІК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 материалдардың сыртқы күштердің немесе біркелкі емес шөгу, қыздыру және т. б. сияқты басқа факторлардың әсерінен пайда болатын ішкі кернеулердің бұзылуы мен деформациясына қарсы тұру қабілеті.</a:t>
            </a:r>
            <a:endParaRPr lang="kk-K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https://xn--80abmyjf1acj.xn--p1ai/shutterstock_387494248.jpg"/>
          <p:cNvPicPr>
            <a:picLocks noChangeAspect="1" noChangeArrowheads="1"/>
          </p:cNvPicPr>
          <p:nvPr/>
        </p:nvPicPr>
        <p:blipFill>
          <a:blip r:embed="rId2"/>
          <a:srcRect l="15000" t="14454" r="16428" b="18094"/>
          <a:stretch>
            <a:fillRect/>
          </a:stretch>
        </p:blipFill>
        <p:spPr bwMode="auto">
          <a:xfrm>
            <a:off x="1285852" y="2071678"/>
            <a:ext cx="5929354" cy="38911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186634" cy="3323274"/>
          </a:xfrm>
        </p:spPr>
        <p:txBody>
          <a:bodyPr>
            <a:normAutofit/>
          </a:bodyPr>
          <a:lstStyle/>
          <a:p>
            <a:pPr algn="ctr"/>
            <a:r>
              <a:rPr lang="kk-KZ" dirty="0" smtClean="0">
                <a:solidFill>
                  <a:srgbClr val="FF0000"/>
                </a:solidFill>
              </a:rPr>
              <a:t>Құрылыс мАтериалдардың механикалық қасИеттері</a:t>
            </a:r>
            <a:endParaRPr lang="kk-KZ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500042"/>
            <a:ext cx="72152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СЕРПІМДІЛІК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- жүктемелердің әсерінен материалдардың пішіні мен өлшемдерін өзгерту және жүктемелер тоқтағаннан кейін оларды қалпына келтіру қабілеті.</a:t>
            </a:r>
            <a:endParaRPr lang="kk-KZ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 l="17569" t="23438" r="62665" b="59961"/>
          <a:stretch>
            <a:fillRect/>
          </a:stretch>
        </p:blipFill>
        <p:spPr bwMode="auto">
          <a:xfrm>
            <a:off x="1500166" y="2000240"/>
            <a:ext cx="514353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500042"/>
            <a:ext cx="7143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ИКЕМДІЛІК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- материалдардың жүктемелердің әсерінен пішіні мен өлшемдерін өзгерту және жүктемелерді алып тастағаннан кейін оларды сақтау қабілеті. Икемділік салыстырмалы түрде ұзаруымен немесе тарылуымен сипатталады.</a:t>
            </a:r>
            <a:endParaRPr lang="kk-KZ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 l="37335" t="23437" r="41252" b="59570"/>
          <a:stretch>
            <a:fillRect/>
          </a:stretch>
        </p:blipFill>
        <p:spPr bwMode="auto">
          <a:xfrm>
            <a:off x="1643042" y="2428868"/>
            <a:ext cx="5123783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642919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ҚАТТЫЛЫҚ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материалдың оған қатты материалдың енуіне қарсы тұру қабілеті.</a:t>
            </a:r>
            <a:endParaRPr lang="kk-KZ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s://cf2.ppt-online.org/files2/slide/m/maje9tlkiIqJFMrNASKGP3uXEWgRbpn4y2VsxL/slide-13.jpg"/>
          <p:cNvPicPr>
            <a:picLocks noChangeAspect="1" noChangeArrowheads="1"/>
          </p:cNvPicPr>
          <p:nvPr/>
        </p:nvPicPr>
        <p:blipFill>
          <a:blip r:embed="rId2"/>
          <a:srcRect l="8658" t="16688" r="10774" b="29531"/>
          <a:stretch>
            <a:fillRect/>
          </a:stretch>
        </p:blipFill>
        <p:spPr bwMode="auto">
          <a:xfrm>
            <a:off x="214282" y="1928802"/>
            <a:ext cx="7858180" cy="39290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</TotalTime>
  <Words>101</Words>
  <PresentationFormat>Экран (4:3)</PresentationFormat>
  <Paragraphs>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Изящная</vt:lpstr>
      <vt:lpstr>Құрылыс материалдардың  негізгі қасиеттері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Құрылыс мАтериалдардың механикалық қасИеттері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Дана</dc:creator>
  <cp:lastModifiedBy>Дана</cp:lastModifiedBy>
  <cp:revision>2</cp:revision>
  <dcterms:created xsi:type="dcterms:W3CDTF">2020-09-10T01:12:48Z</dcterms:created>
  <dcterms:modified xsi:type="dcterms:W3CDTF">2020-09-10T02:05:26Z</dcterms:modified>
</cp:coreProperties>
</file>